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3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2363" y="4725144"/>
            <a:ext cx="1114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703" y="836712"/>
            <a:ext cx="58448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МБУ ДО «Центр детского творчества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Новошешминского муниципального района РТ»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20920" y="3912024"/>
            <a:ext cx="395653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5400" b="1" dirty="0" err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Удиряков</a:t>
            </a:r>
            <a:r>
              <a:rPr lang="ru-RU" sz="5400" b="1" dirty="0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  Данил</a:t>
            </a:r>
            <a:endParaRPr lang="ru-RU" sz="5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551835"/>
            <a:ext cx="7560840" cy="1253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000"/>
              </a:lnSpc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Зональный  этап Республиканского конкурса творческих  работ «ДОРОГА  В  КОСМОС»</a:t>
            </a:r>
          </a:p>
          <a:p>
            <a:pPr lvl="0" algn="ctr">
              <a:lnSpc>
                <a:spcPts val="3000"/>
              </a:lnSpc>
            </a:pPr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Номинация: Компьютерная презентация</a:t>
            </a:r>
            <a:endParaRPr lang="ru-RU" sz="2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4136" y="5084058"/>
            <a:ext cx="31328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«ЦДТ НМР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5258544"/>
            <a:ext cx="2175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Мартышова С.В.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82374" y="3681191"/>
            <a:ext cx="2107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74019" y="1765698"/>
            <a:ext cx="13901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ДИПЛОМ</a:t>
            </a: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степени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0"/>
          <p:cNvSpPr txBox="1"/>
          <p:nvPr/>
        </p:nvSpPr>
        <p:spPr>
          <a:xfrm>
            <a:off x="4400761" y="5591889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72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45</Words>
  <Application>Microsoft Office PowerPoint</Application>
  <PresentationFormat>Экран (4:3)</PresentationFormat>
  <Paragraphs>14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28</cp:revision>
  <dcterms:created xsi:type="dcterms:W3CDTF">2018-06-05T10:44:50Z</dcterms:created>
  <dcterms:modified xsi:type="dcterms:W3CDTF">2018-06-06T07:49:32Z</dcterms:modified>
</cp:coreProperties>
</file>